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Lora Bold" charset="1" panose="00000800000000000000"/>
      <p:regular r:id="rId19"/>
    </p:embeddedFont>
    <p:embeddedFont>
      <p:font typeface="Lora" charset="1" panose="00000500000000000000"/>
      <p:regular r:id="rId20"/>
    </p:embeddedFont>
    <p:embeddedFont>
      <p:font typeface="Hussar Bold" charset="1" panose="000008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34.png" Type="http://schemas.openxmlformats.org/officeDocument/2006/relationships/image"/><Relationship Id="rId13" Target="../media/image35.svg" Type="http://schemas.openxmlformats.org/officeDocument/2006/relationships/image"/><Relationship Id="rId14" Target="../media/image15.png" Type="http://schemas.openxmlformats.org/officeDocument/2006/relationships/image"/><Relationship Id="rId15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12" Target="../media/image7.png" Type="http://schemas.openxmlformats.org/officeDocument/2006/relationships/image"/><Relationship Id="rId13" Target="../media/image8.sv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65713" y="4432853"/>
            <a:ext cx="12956574" cy="1475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109"/>
              </a:lnSpc>
              <a:spcBef>
                <a:spcPct val="0"/>
              </a:spcBef>
            </a:pPr>
            <a:r>
              <a:rPr lang="en-US" b="true" sz="10999">
                <a:solidFill>
                  <a:srgbClr val="5B4F47"/>
                </a:solidFill>
                <a:latin typeface="Lora Bold"/>
                <a:ea typeface="Lora Bold"/>
                <a:cs typeface="Lora Bold"/>
                <a:sym typeface="Lora Bold"/>
              </a:rPr>
              <a:t>DOIT</a:t>
            </a:r>
            <a:r>
              <a:rPr lang="en-US" b="true" sz="10999">
                <a:solidFill>
                  <a:srgbClr val="5B4F47"/>
                </a:solidFill>
                <a:latin typeface="Lora Bold"/>
                <a:ea typeface="Lora Bold"/>
                <a:cs typeface="Lora Bold"/>
                <a:sym typeface="Lora Bold"/>
              </a:rPr>
              <a:t>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5911471" y="7231994"/>
            <a:ext cx="6465058" cy="928617"/>
          </a:xfrm>
          <a:custGeom>
            <a:avLst/>
            <a:gdLst/>
            <a:ahLst/>
            <a:cxnLst/>
            <a:rect r="r" b="b" t="t" l="l"/>
            <a:pathLst>
              <a:path h="928617" w="6465058">
                <a:moveTo>
                  <a:pt x="0" y="0"/>
                </a:moveTo>
                <a:lnTo>
                  <a:pt x="6465058" y="0"/>
                </a:lnTo>
                <a:lnTo>
                  <a:pt x="6465058" y="928617"/>
                </a:lnTo>
                <a:lnTo>
                  <a:pt x="0" y="928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58007" y="5926794"/>
            <a:ext cx="6371987" cy="1194748"/>
          </a:xfrm>
          <a:custGeom>
            <a:avLst/>
            <a:gdLst/>
            <a:ahLst/>
            <a:cxnLst/>
            <a:rect r="r" b="b" t="t" l="l"/>
            <a:pathLst>
              <a:path h="1194748" w="6371987">
                <a:moveTo>
                  <a:pt x="0" y="0"/>
                </a:moveTo>
                <a:lnTo>
                  <a:pt x="6371986" y="0"/>
                </a:lnTo>
                <a:lnTo>
                  <a:pt x="6371986" y="1194747"/>
                </a:lnTo>
                <a:lnTo>
                  <a:pt x="0" y="11947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871711" y="1499162"/>
            <a:ext cx="2544579" cy="2395990"/>
          </a:xfrm>
          <a:custGeom>
            <a:avLst/>
            <a:gdLst/>
            <a:ahLst/>
            <a:cxnLst/>
            <a:rect r="r" b="b" t="t" l="l"/>
            <a:pathLst>
              <a:path h="2395990" w="2544579">
                <a:moveTo>
                  <a:pt x="0" y="0"/>
                </a:moveTo>
                <a:lnTo>
                  <a:pt x="2544578" y="0"/>
                </a:lnTo>
                <a:lnTo>
                  <a:pt x="2544578" y="2395990"/>
                </a:lnTo>
                <a:lnTo>
                  <a:pt x="0" y="23959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118492" y="-999804"/>
            <a:ext cx="4294383" cy="4114800"/>
          </a:xfrm>
          <a:custGeom>
            <a:avLst/>
            <a:gdLst/>
            <a:ahLst/>
            <a:cxnLst/>
            <a:rect r="r" b="b" t="t" l="l"/>
            <a:pathLst>
              <a:path h="4114800" w="4294383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5366916" y="7231994"/>
            <a:ext cx="4294383" cy="4114800"/>
          </a:xfrm>
          <a:custGeom>
            <a:avLst/>
            <a:gdLst/>
            <a:ahLst/>
            <a:cxnLst/>
            <a:rect r="r" b="b" t="t" l="l"/>
            <a:pathLst>
              <a:path h="4114800" w="4294383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01715">
            <a:off x="1788107" y="6666677"/>
            <a:ext cx="1450030" cy="1130633"/>
          </a:xfrm>
          <a:custGeom>
            <a:avLst/>
            <a:gdLst/>
            <a:ahLst/>
            <a:cxnLst/>
            <a:rect r="r" b="b" t="t" l="l"/>
            <a:pathLst>
              <a:path h="1130633" w="1450030">
                <a:moveTo>
                  <a:pt x="0" y="0"/>
                </a:moveTo>
                <a:lnTo>
                  <a:pt x="1450029" y="0"/>
                </a:lnTo>
                <a:lnTo>
                  <a:pt x="1450029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649553">
            <a:off x="15474139" y="2470102"/>
            <a:ext cx="1562518" cy="1289788"/>
          </a:xfrm>
          <a:custGeom>
            <a:avLst/>
            <a:gdLst/>
            <a:ahLst/>
            <a:cxnLst/>
            <a:rect r="r" b="b" t="t" l="l"/>
            <a:pathLst>
              <a:path h="1289788" w="1562518">
                <a:moveTo>
                  <a:pt x="0" y="0"/>
                </a:moveTo>
                <a:lnTo>
                  <a:pt x="1562518" y="0"/>
                </a:lnTo>
                <a:lnTo>
                  <a:pt x="1562518" y="1289788"/>
                </a:lnTo>
                <a:lnTo>
                  <a:pt x="0" y="12897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841545">
            <a:off x="6681852" y="2198597"/>
            <a:ext cx="1120358" cy="997119"/>
          </a:xfrm>
          <a:custGeom>
            <a:avLst/>
            <a:gdLst/>
            <a:ahLst/>
            <a:cxnLst/>
            <a:rect r="r" b="b" t="t" l="l"/>
            <a:pathLst>
              <a:path h="997119" w="1120358">
                <a:moveTo>
                  <a:pt x="0" y="0"/>
                </a:moveTo>
                <a:lnTo>
                  <a:pt x="1120359" y="0"/>
                </a:lnTo>
                <a:lnTo>
                  <a:pt x="1120359" y="997119"/>
                </a:lnTo>
                <a:lnTo>
                  <a:pt x="0" y="99711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812159">
            <a:off x="10487037" y="1987305"/>
            <a:ext cx="1120358" cy="997119"/>
          </a:xfrm>
          <a:custGeom>
            <a:avLst/>
            <a:gdLst/>
            <a:ahLst/>
            <a:cxnLst/>
            <a:rect r="r" b="b" t="t" l="l"/>
            <a:pathLst>
              <a:path h="997119" w="1120358">
                <a:moveTo>
                  <a:pt x="0" y="0"/>
                </a:moveTo>
                <a:lnTo>
                  <a:pt x="1120358" y="0"/>
                </a:lnTo>
                <a:lnTo>
                  <a:pt x="1120358" y="997119"/>
                </a:lnTo>
                <a:lnTo>
                  <a:pt x="0" y="99711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4544244" y="7545264"/>
            <a:ext cx="458160" cy="436499"/>
            <a:chOff x="0" y="0"/>
            <a:chExt cx="1772920" cy="16891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8890" y="-5080"/>
              <a:ext cx="1789430" cy="1701800"/>
            </a:xfrm>
            <a:custGeom>
              <a:avLst/>
              <a:gdLst/>
              <a:ahLst/>
              <a:cxnLst/>
              <a:rect r="r" b="b" t="t" l="l"/>
              <a:pathLst>
                <a:path h="1701800" w="178943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ADDC2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2676135" y="5658866"/>
            <a:ext cx="261444" cy="249084"/>
            <a:chOff x="0" y="0"/>
            <a:chExt cx="1772920" cy="16891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8890" y="-5080"/>
              <a:ext cx="1789430" cy="1701800"/>
            </a:xfrm>
            <a:custGeom>
              <a:avLst/>
              <a:gdLst/>
              <a:ahLst/>
              <a:cxnLst/>
              <a:rect r="r" b="b" t="t" l="l"/>
              <a:pathLst>
                <a:path h="1701800" w="178943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745E4D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3663461" y="3237660"/>
            <a:ext cx="261444" cy="249084"/>
            <a:chOff x="0" y="0"/>
            <a:chExt cx="1772920" cy="16891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-8890" y="-5080"/>
              <a:ext cx="1789430" cy="1701800"/>
            </a:xfrm>
            <a:custGeom>
              <a:avLst/>
              <a:gdLst/>
              <a:ahLst/>
              <a:cxnLst/>
              <a:rect r="r" b="b" t="t" l="l"/>
              <a:pathLst>
                <a:path h="1701800" w="178943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745E4D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5317568" y="6783654"/>
            <a:ext cx="261444" cy="249084"/>
            <a:chOff x="0" y="0"/>
            <a:chExt cx="1772920" cy="16891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-8890" y="-5080"/>
              <a:ext cx="1789430" cy="1701800"/>
            </a:xfrm>
            <a:custGeom>
              <a:avLst/>
              <a:gdLst/>
              <a:ahLst/>
              <a:cxnLst/>
              <a:rect r="r" b="b" t="t" l="l"/>
              <a:pathLst>
                <a:path h="1701800" w="178943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A17A60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5150404" y="1941313"/>
            <a:ext cx="595772" cy="595772"/>
            <a:chOff x="0" y="0"/>
            <a:chExt cx="794363" cy="794363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794363" cy="794363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10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85010" y="85010"/>
              <a:ext cx="624344" cy="624344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10"/>
                  </a:lnSpc>
                </a:pPr>
              </a:p>
            </p:txBody>
          </p:sp>
        </p:grpSp>
      </p:grpSp>
      <p:grpSp>
        <p:nvGrpSpPr>
          <p:cNvPr name="Group 27" id="27"/>
          <p:cNvGrpSpPr/>
          <p:nvPr/>
        </p:nvGrpSpPr>
        <p:grpSpPr>
          <a:xfrm rot="0">
            <a:off x="10609179" y="-631993"/>
            <a:ext cx="1263987" cy="1263987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solidFill>
                <a:srgbClr val="A17A6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-518461" y="3895152"/>
            <a:ext cx="1036921" cy="1036921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solidFill>
                <a:srgbClr val="A17A60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1170304">
            <a:off x="12277486" y="-1447311"/>
            <a:ext cx="7315200" cy="2538101"/>
          </a:xfrm>
          <a:custGeom>
            <a:avLst/>
            <a:gdLst/>
            <a:ahLst/>
            <a:cxnLst/>
            <a:rect r="r" b="b" t="t" l="l"/>
            <a:pathLst>
              <a:path h="2538101" w="7315200">
                <a:moveTo>
                  <a:pt x="0" y="0"/>
                </a:moveTo>
                <a:lnTo>
                  <a:pt x="7315200" y="0"/>
                </a:lnTo>
                <a:lnTo>
                  <a:pt x="7315200" y="2538101"/>
                </a:lnTo>
                <a:lnTo>
                  <a:pt x="0" y="253810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6455517" y="5955927"/>
            <a:ext cx="5376966" cy="1170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433831"/>
                </a:solidFill>
                <a:latin typeface="Lora Bold"/>
                <a:ea typeface="Lora Bold"/>
                <a:cs typeface="Lora Bold"/>
                <a:sym typeface="Lora Bold"/>
              </a:rPr>
              <a:t>AI Productivity and Mental Stability app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1858468">
            <a:off x="-941633" y="8558079"/>
            <a:ext cx="7315200" cy="2538101"/>
          </a:xfrm>
          <a:custGeom>
            <a:avLst/>
            <a:gdLst/>
            <a:ahLst/>
            <a:cxnLst/>
            <a:rect r="r" b="b" t="t" l="l"/>
            <a:pathLst>
              <a:path h="2538101" w="7315200">
                <a:moveTo>
                  <a:pt x="0" y="0"/>
                </a:moveTo>
                <a:lnTo>
                  <a:pt x="7315200" y="0"/>
                </a:lnTo>
                <a:lnTo>
                  <a:pt x="7315200" y="2538101"/>
                </a:lnTo>
                <a:lnTo>
                  <a:pt x="0" y="253810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10568497" y="9827129"/>
            <a:ext cx="1263987" cy="1263987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solidFill>
                <a:srgbClr val="A17A60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88983">
            <a:off x="11944969" y="-1077446"/>
            <a:ext cx="7315200" cy="2538101"/>
          </a:xfrm>
          <a:custGeom>
            <a:avLst/>
            <a:gdLst/>
            <a:ahLst/>
            <a:cxnLst/>
            <a:rect r="r" b="b" t="t" l="l"/>
            <a:pathLst>
              <a:path h="2538101" w="7315200">
                <a:moveTo>
                  <a:pt x="0" y="0"/>
                </a:moveTo>
                <a:lnTo>
                  <a:pt x="7315200" y="0"/>
                </a:lnTo>
                <a:lnTo>
                  <a:pt x="7315200" y="2538101"/>
                </a:lnTo>
                <a:lnTo>
                  <a:pt x="0" y="25381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01715">
            <a:off x="7275695" y="9295950"/>
            <a:ext cx="1450030" cy="1130633"/>
          </a:xfrm>
          <a:custGeom>
            <a:avLst/>
            <a:gdLst/>
            <a:ahLst/>
            <a:cxnLst/>
            <a:rect r="r" b="b" t="t" l="l"/>
            <a:pathLst>
              <a:path h="1130633" w="1450030">
                <a:moveTo>
                  <a:pt x="0" y="0"/>
                </a:moveTo>
                <a:lnTo>
                  <a:pt x="1450029" y="0"/>
                </a:lnTo>
                <a:lnTo>
                  <a:pt x="1450029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49553">
            <a:off x="16915649" y="2458102"/>
            <a:ext cx="1562518" cy="1289788"/>
          </a:xfrm>
          <a:custGeom>
            <a:avLst/>
            <a:gdLst/>
            <a:ahLst/>
            <a:cxnLst/>
            <a:rect r="r" b="b" t="t" l="l"/>
            <a:pathLst>
              <a:path h="1289788" w="1562518">
                <a:moveTo>
                  <a:pt x="0" y="0"/>
                </a:moveTo>
                <a:lnTo>
                  <a:pt x="1562518" y="0"/>
                </a:lnTo>
                <a:lnTo>
                  <a:pt x="1562518" y="1289788"/>
                </a:lnTo>
                <a:lnTo>
                  <a:pt x="0" y="1289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118492" y="-999804"/>
            <a:ext cx="4294383" cy="4114800"/>
          </a:xfrm>
          <a:custGeom>
            <a:avLst/>
            <a:gdLst/>
            <a:ahLst/>
            <a:cxnLst/>
            <a:rect r="r" b="b" t="t" l="l"/>
            <a:pathLst>
              <a:path h="4114800" w="4294383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5339975" y="7200900"/>
            <a:ext cx="4294383" cy="4114800"/>
          </a:xfrm>
          <a:custGeom>
            <a:avLst/>
            <a:gdLst/>
            <a:ahLst/>
            <a:cxnLst/>
            <a:rect r="r" b="b" t="t" l="l"/>
            <a:pathLst>
              <a:path h="4114800" w="4294383">
                <a:moveTo>
                  <a:pt x="0" y="0"/>
                </a:moveTo>
                <a:lnTo>
                  <a:pt x="4294383" y="0"/>
                </a:lnTo>
                <a:lnTo>
                  <a:pt x="42943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23870">
            <a:off x="-481708" y="9017950"/>
            <a:ext cx="7315200" cy="2538101"/>
          </a:xfrm>
          <a:custGeom>
            <a:avLst/>
            <a:gdLst/>
            <a:ahLst/>
            <a:cxnLst/>
            <a:rect r="r" b="b" t="t" l="l"/>
            <a:pathLst>
              <a:path h="2538101" w="7315200">
                <a:moveTo>
                  <a:pt x="0" y="0"/>
                </a:moveTo>
                <a:lnTo>
                  <a:pt x="7315200" y="0"/>
                </a:lnTo>
                <a:lnTo>
                  <a:pt x="7315200" y="2538100"/>
                </a:lnTo>
                <a:lnTo>
                  <a:pt x="0" y="2538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847031" y="-835369"/>
            <a:ext cx="1263987" cy="126398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solidFill>
                <a:srgbClr val="A17A6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415389" y="1768681"/>
            <a:ext cx="13457222" cy="6749638"/>
          </a:xfrm>
          <a:custGeom>
            <a:avLst/>
            <a:gdLst/>
            <a:ahLst/>
            <a:cxnLst/>
            <a:rect r="r" b="b" t="t" l="l"/>
            <a:pathLst>
              <a:path h="6749638" w="13457222">
                <a:moveTo>
                  <a:pt x="0" y="0"/>
                </a:moveTo>
                <a:lnTo>
                  <a:pt x="13457222" y="0"/>
                </a:lnTo>
                <a:lnTo>
                  <a:pt x="13457222" y="6749638"/>
                </a:lnTo>
                <a:lnTo>
                  <a:pt x="0" y="674963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995732" y="514342"/>
            <a:ext cx="2296535" cy="576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425"/>
              </a:lnSpc>
              <a:spcBef>
                <a:spcPct val="0"/>
              </a:spcBef>
            </a:pPr>
            <a:r>
              <a:rPr lang="en-US" b="true" sz="4381">
                <a:solidFill>
                  <a:srgbClr val="5B4F47"/>
                </a:solidFill>
                <a:latin typeface="Lora Bold"/>
                <a:ea typeface="Lora Bold"/>
                <a:cs typeface="Lora Bold"/>
                <a:sym typeface="Lora Bold"/>
              </a:rPr>
              <a:t>CODE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88983">
            <a:off x="11944969" y="-1077446"/>
            <a:ext cx="7315200" cy="2538101"/>
          </a:xfrm>
          <a:custGeom>
            <a:avLst/>
            <a:gdLst/>
            <a:ahLst/>
            <a:cxnLst/>
            <a:rect r="r" b="b" t="t" l="l"/>
            <a:pathLst>
              <a:path h="2538101" w="7315200">
                <a:moveTo>
                  <a:pt x="0" y="0"/>
                </a:moveTo>
                <a:lnTo>
                  <a:pt x="7315200" y="0"/>
                </a:lnTo>
                <a:lnTo>
                  <a:pt x="7315200" y="2538101"/>
                </a:lnTo>
                <a:lnTo>
                  <a:pt x="0" y="25381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01715">
            <a:off x="7275695" y="9295950"/>
            <a:ext cx="1450030" cy="1130633"/>
          </a:xfrm>
          <a:custGeom>
            <a:avLst/>
            <a:gdLst/>
            <a:ahLst/>
            <a:cxnLst/>
            <a:rect r="r" b="b" t="t" l="l"/>
            <a:pathLst>
              <a:path h="1130633" w="1450030">
                <a:moveTo>
                  <a:pt x="0" y="0"/>
                </a:moveTo>
                <a:lnTo>
                  <a:pt x="1450029" y="0"/>
                </a:lnTo>
                <a:lnTo>
                  <a:pt x="1450029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49553">
            <a:off x="16915649" y="2458102"/>
            <a:ext cx="1562518" cy="1289788"/>
          </a:xfrm>
          <a:custGeom>
            <a:avLst/>
            <a:gdLst/>
            <a:ahLst/>
            <a:cxnLst/>
            <a:rect r="r" b="b" t="t" l="l"/>
            <a:pathLst>
              <a:path h="1289788" w="1562518">
                <a:moveTo>
                  <a:pt x="0" y="0"/>
                </a:moveTo>
                <a:lnTo>
                  <a:pt x="1562518" y="0"/>
                </a:lnTo>
                <a:lnTo>
                  <a:pt x="1562518" y="1289788"/>
                </a:lnTo>
                <a:lnTo>
                  <a:pt x="0" y="1289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118492" y="-999804"/>
            <a:ext cx="4294383" cy="4114800"/>
          </a:xfrm>
          <a:custGeom>
            <a:avLst/>
            <a:gdLst/>
            <a:ahLst/>
            <a:cxnLst/>
            <a:rect r="r" b="b" t="t" l="l"/>
            <a:pathLst>
              <a:path h="4114800" w="4294383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5339975" y="7200900"/>
            <a:ext cx="4294383" cy="4114800"/>
          </a:xfrm>
          <a:custGeom>
            <a:avLst/>
            <a:gdLst/>
            <a:ahLst/>
            <a:cxnLst/>
            <a:rect r="r" b="b" t="t" l="l"/>
            <a:pathLst>
              <a:path h="4114800" w="4294383">
                <a:moveTo>
                  <a:pt x="0" y="0"/>
                </a:moveTo>
                <a:lnTo>
                  <a:pt x="4294383" y="0"/>
                </a:lnTo>
                <a:lnTo>
                  <a:pt x="42943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23870">
            <a:off x="-481708" y="9017950"/>
            <a:ext cx="7315200" cy="2538101"/>
          </a:xfrm>
          <a:custGeom>
            <a:avLst/>
            <a:gdLst/>
            <a:ahLst/>
            <a:cxnLst/>
            <a:rect r="r" b="b" t="t" l="l"/>
            <a:pathLst>
              <a:path h="2538101" w="7315200">
                <a:moveTo>
                  <a:pt x="0" y="0"/>
                </a:moveTo>
                <a:lnTo>
                  <a:pt x="7315200" y="0"/>
                </a:lnTo>
                <a:lnTo>
                  <a:pt x="7315200" y="2538100"/>
                </a:lnTo>
                <a:lnTo>
                  <a:pt x="0" y="2538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847031" y="-835369"/>
            <a:ext cx="1263987" cy="126398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solidFill>
                <a:srgbClr val="A17A6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417197" y="2113630"/>
            <a:ext cx="13453605" cy="6059740"/>
          </a:xfrm>
          <a:custGeom>
            <a:avLst/>
            <a:gdLst/>
            <a:ahLst/>
            <a:cxnLst/>
            <a:rect r="r" b="b" t="t" l="l"/>
            <a:pathLst>
              <a:path h="6059740" w="13453605">
                <a:moveTo>
                  <a:pt x="0" y="0"/>
                </a:moveTo>
                <a:lnTo>
                  <a:pt x="13453606" y="0"/>
                </a:lnTo>
                <a:lnTo>
                  <a:pt x="13453606" y="6059740"/>
                </a:lnTo>
                <a:lnTo>
                  <a:pt x="0" y="605974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995732" y="514342"/>
            <a:ext cx="2296535" cy="576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425"/>
              </a:lnSpc>
              <a:spcBef>
                <a:spcPct val="0"/>
              </a:spcBef>
            </a:pPr>
            <a:r>
              <a:rPr lang="en-US" b="true" sz="4381">
                <a:solidFill>
                  <a:srgbClr val="5B4F47"/>
                </a:solidFill>
                <a:latin typeface="Lora Bold"/>
                <a:ea typeface="Lora Bold"/>
                <a:cs typeface="Lora Bold"/>
                <a:sym typeface="Lora Bold"/>
              </a:rPr>
              <a:t>DESIGN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88983">
            <a:off x="11944969" y="-1077446"/>
            <a:ext cx="7315200" cy="2538101"/>
          </a:xfrm>
          <a:custGeom>
            <a:avLst/>
            <a:gdLst/>
            <a:ahLst/>
            <a:cxnLst/>
            <a:rect r="r" b="b" t="t" l="l"/>
            <a:pathLst>
              <a:path h="2538101" w="7315200">
                <a:moveTo>
                  <a:pt x="0" y="0"/>
                </a:moveTo>
                <a:lnTo>
                  <a:pt x="7315200" y="0"/>
                </a:lnTo>
                <a:lnTo>
                  <a:pt x="7315200" y="2538101"/>
                </a:lnTo>
                <a:lnTo>
                  <a:pt x="0" y="25381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01715">
            <a:off x="7275695" y="9295950"/>
            <a:ext cx="1450030" cy="1130633"/>
          </a:xfrm>
          <a:custGeom>
            <a:avLst/>
            <a:gdLst/>
            <a:ahLst/>
            <a:cxnLst/>
            <a:rect r="r" b="b" t="t" l="l"/>
            <a:pathLst>
              <a:path h="1130633" w="1450030">
                <a:moveTo>
                  <a:pt x="0" y="0"/>
                </a:moveTo>
                <a:lnTo>
                  <a:pt x="1450029" y="0"/>
                </a:lnTo>
                <a:lnTo>
                  <a:pt x="1450029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49553">
            <a:off x="16915649" y="2458102"/>
            <a:ext cx="1562518" cy="1289788"/>
          </a:xfrm>
          <a:custGeom>
            <a:avLst/>
            <a:gdLst/>
            <a:ahLst/>
            <a:cxnLst/>
            <a:rect r="r" b="b" t="t" l="l"/>
            <a:pathLst>
              <a:path h="1289788" w="1562518">
                <a:moveTo>
                  <a:pt x="0" y="0"/>
                </a:moveTo>
                <a:lnTo>
                  <a:pt x="1562518" y="0"/>
                </a:lnTo>
                <a:lnTo>
                  <a:pt x="1562518" y="1289788"/>
                </a:lnTo>
                <a:lnTo>
                  <a:pt x="0" y="1289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118492" y="-999804"/>
            <a:ext cx="4294383" cy="4114800"/>
          </a:xfrm>
          <a:custGeom>
            <a:avLst/>
            <a:gdLst/>
            <a:ahLst/>
            <a:cxnLst/>
            <a:rect r="r" b="b" t="t" l="l"/>
            <a:pathLst>
              <a:path h="4114800" w="4294383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5339975" y="7200900"/>
            <a:ext cx="4294383" cy="4114800"/>
          </a:xfrm>
          <a:custGeom>
            <a:avLst/>
            <a:gdLst/>
            <a:ahLst/>
            <a:cxnLst/>
            <a:rect r="r" b="b" t="t" l="l"/>
            <a:pathLst>
              <a:path h="4114800" w="4294383">
                <a:moveTo>
                  <a:pt x="0" y="0"/>
                </a:moveTo>
                <a:lnTo>
                  <a:pt x="4294383" y="0"/>
                </a:lnTo>
                <a:lnTo>
                  <a:pt x="42943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23870">
            <a:off x="-481708" y="9017950"/>
            <a:ext cx="7315200" cy="2538101"/>
          </a:xfrm>
          <a:custGeom>
            <a:avLst/>
            <a:gdLst/>
            <a:ahLst/>
            <a:cxnLst/>
            <a:rect r="r" b="b" t="t" l="l"/>
            <a:pathLst>
              <a:path h="2538101" w="7315200">
                <a:moveTo>
                  <a:pt x="0" y="0"/>
                </a:moveTo>
                <a:lnTo>
                  <a:pt x="7315200" y="0"/>
                </a:lnTo>
                <a:lnTo>
                  <a:pt x="7315200" y="2538100"/>
                </a:lnTo>
                <a:lnTo>
                  <a:pt x="0" y="2538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847031" y="-835369"/>
            <a:ext cx="1263987" cy="126398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solidFill>
                <a:srgbClr val="A17A6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423163" y="2092106"/>
            <a:ext cx="13441673" cy="6102788"/>
          </a:xfrm>
          <a:custGeom>
            <a:avLst/>
            <a:gdLst/>
            <a:ahLst/>
            <a:cxnLst/>
            <a:rect r="r" b="b" t="t" l="l"/>
            <a:pathLst>
              <a:path h="6102788" w="13441673">
                <a:moveTo>
                  <a:pt x="0" y="0"/>
                </a:moveTo>
                <a:lnTo>
                  <a:pt x="13441674" y="0"/>
                </a:lnTo>
                <a:lnTo>
                  <a:pt x="13441674" y="6102788"/>
                </a:lnTo>
                <a:lnTo>
                  <a:pt x="0" y="61027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995732" y="514342"/>
            <a:ext cx="2296535" cy="576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425"/>
              </a:lnSpc>
              <a:spcBef>
                <a:spcPct val="0"/>
              </a:spcBef>
            </a:pPr>
            <a:r>
              <a:rPr lang="en-US" b="true" sz="4381">
                <a:solidFill>
                  <a:srgbClr val="5B4F47"/>
                </a:solidFill>
                <a:latin typeface="Lora Bold"/>
                <a:ea typeface="Lora Bold"/>
                <a:cs typeface="Lora Bold"/>
                <a:sym typeface="Lora Bold"/>
              </a:rPr>
              <a:t>DESIGN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26857" y="6083549"/>
            <a:ext cx="10034287" cy="1823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97"/>
              </a:lnSpc>
              <a:spcBef>
                <a:spcPct val="0"/>
              </a:spcBef>
            </a:pPr>
            <a:r>
              <a:rPr lang="en-US" b="true" sz="10712">
                <a:solidFill>
                  <a:srgbClr val="433831"/>
                </a:solidFill>
                <a:latin typeface="Hussar Bold"/>
                <a:ea typeface="Hussar Bold"/>
                <a:cs typeface="Hussar Bold"/>
                <a:sym typeface="Hussar Bold"/>
              </a:rPr>
              <a:t>THANK YOU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5911471" y="7878338"/>
            <a:ext cx="6465058" cy="928617"/>
          </a:xfrm>
          <a:custGeom>
            <a:avLst/>
            <a:gdLst/>
            <a:ahLst/>
            <a:cxnLst/>
            <a:rect r="r" b="b" t="t" l="l"/>
            <a:pathLst>
              <a:path h="928617" w="6465058">
                <a:moveTo>
                  <a:pt x="0" y="0"/>
                </a:moveTo>
                <a:lnTo>
                  <a:pt x="6465058" y="0"/>
                </a:lnTo>
                <a:lnTo>
                  <a:pt x="6465058" y="928617"/>
                </a:lnTo>
                <a:lnTo>
                  <a:pt x="0" y="928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18492" y="-999804"/>
            <a:ext cx="4294383" cy="4114800"/>
          </a:xfrm>
          <a:custGeom>
            <a:avLst/>
            <a:gdLst/>
            <a:ahLst/>
            <a:cxnLst/>
            <a:rect r="r" b="b" t="t" l="l"/>
            <a:pathLst>
              <a:path h="4114800" w="4294383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5366916" y="7231994"/>
            <a:ext cx="4294383" cy="4114800"/>
          </a:xfrm>
          <a:custGeom>
            <a:avLst/>
            <a:gdLst/>
            <a:ahLst/>
            <a:cxnLst/>
            <a:rect r="r" b="b" t="t" l="l"/>
            <a:pathLst>
              <a:path h="4114800" w="4294383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01715">
            <a:off x="1788107" y="6666677"/>
            <a:ext cx="1450030" cy="1130633"/>
          </a:xfrm>
          <a:custGeom>
            <a:avLst/>
            <a:gdLst/>
            <a:ahLst/>
            <a:cxnLst/>
            <a:rect r="r" b="b" t="t" l="l"/>
            <a:pathLst>
              <a:path h="1130633" w="1450030">
                <a:moveTo>
                  <a:pt x="0" y="0"/>
                </a:moveTo>
                <a:lnTo>
                  <a:pt x="1450029" y="0"/>
                </a:lnTo>
                <a:lnTo>
                  <a:pt x="1450029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649553">
            <a:off x="15474139" y="2470102"/>
            <a:ext cx="1562518" cy="1289788"/>
          </a:xfrm>
          <a:custGeom>
            <a:avLst/>
            <a:gdLst/>
            <a:ahLst/>
            <a:cxnLst/>
            <a:rect r="r" b="b" t="t" l="l"/>
            <a:pathLst>
              <a:path h="1289788" w="1562518">
                <a:moveTo>
                  <a:pt x="0" y="0"/>
                </a:moveTo>
                <a:lnTo>
                  <a:pt x="1562518" y="0"/>
                </a:lnTo>
                <a:lnTo>
                  <a:pt x="1562518" y="1289788"/>
                </a:lnTo>
                <a:lnTo>
                  <a:pt x="0" y="12897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841545">
            <a:off x="4888111" y="4445653"/>
            <a:ext cx="1120358" cy="997119"/>
          </a:xfrm>
          <a:custGeom>
            <a:avLst/>
            <a:gdLst/>
            <a:ahLst/>
            <a:cxnLst/>
            <a:rect r="r" b="b" t="t" l="l"/>
            <a:pathLst>
              <a:path h="997119" w="1120358">
                <a:moveTo>
                  <a:pt x="0" y="0"/>
                </a:moveTo>
                <a:lnTo>
                  <a:pt x="1120358" y="0"/>
                </a:lnTo>
                <a:lnTo>
                  <a:pt x="1120358" y="997119"/>
                </a:lnTo>
                <a:lnTo>
                  <a:pt x="0" y="9971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812159">
            <a:off x="11370430" y="2367352"/>
            <a:ext cx="1120358" cy="997119"/>
          </a:xfrm>
          <a:custGeom>
            <a:avLst/>
            <a:gdLst/>
            <a:ahLst/>
            <a:cxnLst/>
            <a:rect r="r" b="b" t="t" l="l"/>
            <a:pathLst>
              <a:path h="997119" w="1120358">
                <a:moveTo>
                  <a:pt x="0" y="0"/>
                </a:moveTo>
                <a:lnTo>
                  <a:pt x="1120358" y="0"/>
                </a:lnTo>
                <a:lnTo>
                  <a:pt x="1120358" y="997119"/>
                </a:lnTo>
                <a:lnTo>
                  <a:pt x="0" y="9971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4544244" y="7545264"/>
            <a:ext cx="458160" cy="436499"/>
            <a:chOff x="0" y="0"/>
            <a:chExt cx="1772920" cy="16891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8890" y="-5080"/>
              <a:ext cx="1789430" cy="1701800"/>
            </a:xfrm>
            <a:custGeom>
              <a:avLst/>
              <a:gdLst/>
              <a:ahLst/>
              <a:cxnLst/>
              <a:rect r="r" b="b" t="t" l="l"/>
              <a:pathLst>
                <a:path h="1701800" w="178943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ADDC2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2676135" y="5658866"/>
            <a:ext cx="261444" cy="249084"/>
            <a:chOff x="0" y="0"/>
            <a:chExt cx="1772920" cy="16891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8890" y="-5080"/>
              <a:ext cx="1789430" cy="1701800"/>
            </a:xfrm>
            <a:custGeom>
              <a:avLst/>
              <a:gdLst/>
              <a:ahLst/>
              <a:cxnLst/>
              <a:rect r="r" b="b" t="t" l="l"/>
              <a:pathLst>
                <a:path h="1701800" w="178943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745E4D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3663461" y="3237660"/>
            <a:ext cx="261444" cy="249084"/>
            <a:chOff x="0" y="0"/>
            <a:chExt cx="1772920" cy="16891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8890" y="-5080"/>
              <a:ext cx="1789430" cy="1701800"/>
            </a:xfrm>
            <a:custGeom>
              <a:avLst/>
              <a:gdLst/>
              <a:ahLst/>
              <a:cxnLst/>
              <a:rect r="r" b="b" t="t" l="l"/>
              <a:pathLst>
                <a:path h="1701800" w="178943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745E4D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656264" y="2865912"/>
            <a:ext cx="261444" cy="249084"/>
            <a:chOff x="0" y="0"/>
            <a:chExt cx="1772920" cy="16891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-8890" y="-5080"/>
              <a:ext cx="1789430" cy="1701800"/>
            </a:xfrm>
            <a:custGeom>
              <a:avLst/>
              <a:gdLst/>
              <a:ahLst/>
              <a:cxnLst/>
              <a:rect r="r" b="b" t="t" l="l"/>
              <a:pathLst>
                <a:path h="1701800" w="178943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A17A60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6786562" y="1734294"/>
            <a:ext cx="4714875" cy="4114800"/>
          </a:xfrm>
          <a:custGeom>
            <a:avLst/>
            <a:gdLst/>
            <a:ahLst/>
            <a:cxnLst/>
            <a:rect r="r" b="b" t="t" l="l"/>
            <a:pathLst>
              <a:path h="4114800" w="4714875">
                <a:moveTo>
                  <a:pt x="0" y="0"/>
                </a:moveTo>
                <a:lnTo>
                  <a:pt x="4714876" y="0"/>
                </a:lnTo>
                <a:lnTo>
                  <a:pt x="47148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0609179" y="-631993"/>
            <a:ext cx="1263987" cy="1263987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solidFill>
                <a:srgbClr val="A17A6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-518461" y="3895152"/>
            <a:ext cx="1036921" cy="1036921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solidFill>
                <a:srgbClr val="A17A6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1170304">
            <a:off x="12277486" y="-1447311"/>
            <a:ext cx="7315200" cy="2538101"/>
          </a:xfrm>
          <a:custGeom>
            <a:avLst/>
            <a:gdLst/>
            <a:ahLst/>
            <a:cxnLst/>
            <a:rect r="r" b="b" t="t" l="l"/>
            <a:pathLst>
              <a:path h="2538101" w="7315200">
                <a:moveTo>
                  <a:pt x="0" y="0"/>
                </a:moveTo>
                <a:lnTo>
                  <a:pt x="7315200" y="0"/>
                </a:lnTo>
                <a:lnTo>
                  <a:pt x="7315200" y="2538101"/>
                </a:lnTo>
                <a:lnTo>
                  <a:pt x="0" y="253810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1858468">
            <a:off x="-941633" y="8558079"/>
            <a:ext cx="7315200" cy="2538101"/>
          </a:xfrm>
          <a:custGeom>
            <a:avLst/>
            <a:gdLst/>
            <a:ahLst/>
            <a:cxnLst/>
            <a:rect r="r" b="b" t="t" l="l"/>
            <a:pathLst>
              <a:path h="2538101" w="7315200">
                <a:moveTo>
                  <a:pt x="0" y="0"/>
                </a:moveTo>
                <a:lnTo>
                  <a:pt x="7315200" y="0"/>
                </a:lnTo>
                <a:lnTo>
                  <a:pt x="7315200" y="2538101"/>
                </a:lnTo>
                <a:lnTo>
                  <a:pt x="0" y="253810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0568497" y="9827129"/>
            <a:ext cx="1263987" cy="1263987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solidFill>
                <a:srgbClr val="A17A6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35836" y="807321"/>
            <a:ext cx="10801229" cy="2516686"/>
          </a:xfrm>
          <a:custGeom>
            <a:avLst/>
            <a:gdLst/>
            <a:ahLst/>
            <a:cxnLst/>
            <a:rect r="r" b="b" t="t" l="l"/>
            <a:pathLst>
              <a:path h="2516686" w="10801229">
                <a:moveTo>
                  <a:pt x="0" y="0"/>
                </a:moveTo>
                <a:lnTo>
                  <a:pt x="10801230" y="0"/>
                </a:lnTo>
                <a:lnTo>
                  <a:pt x="10801230" y="2516687"/>
                </a:lnTo>
                <a:lnTo>
                  <a:pt x="0" y="2516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88983">
            <a:off x="11944969" y="-1077446"/>
            <a:ext cx="7315200" cy="2538101"/>
          </a:xfrm>
          <a:custGeom>
            <a:avLst/>
            <a:gdLst/>
            <a:ahLst/>
            <a:cxnLst/>
            <a:rect r="r" b="b" t="t" l="l"/>
            <a:pathLst>
              <a:path h="2538101" w="7315200">
                <a:moveTo>
                  <a:pt x="0" y="0"/>
                </a:moveTo>
                <a:lnTo>
                  <a:pt x="7315200" y="0"/>
                </a:lnTo>
                <a:lnTo>
                  <a:pt x="7315200" y="2538101"/>
                </a:lnTo>
                <a:lnTo>
                  <a:pt x="0" y="25381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85346" y="3705008"/>
            <a:ext cx="491254" cy="438838"/>
          </a:xfrm>
          <a:custGeom>
            <a:avLst/>
            <a:gdLst/>
            <a:ahLst/>
            <a:cxnLst/>
            <a:rect r="r" b="b" t="t" l="l"/>
            <a:pathLst>
              <a:path h="438838" w="491254">
                <a:moveTo>
                  <a:pt x="0" y="0"/>
                </a:moveTo>
                <a:lnTo>
                  <a:pt x="491253" y="0"/>
                </a:lnTo>
                <a:lnTo>
                  <a:pt x="491253" y="438838"/>
                </a:lnTo>
                <a:lnTo>
                  <a:pt x="0" y="4388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719610" y="1483398"/>
            <a:ext cx="7489771" cy="756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761"/>
              </a:lnSpc>
              <a:spcBef>
                <a:spcPct val="0"/>
              </a:spcBef>
            </a:pPr>
            <a:r>
              <a:rPr lang="en-US" b="true" sz="5704">
                <a:solidFill>
                  <a:srgbClr val="5B4F47"/>
                </a:solidFill>
                <a:latin typeface="Lora Bold"/>
                <a:ea typeface="Lora Bold"/>
                <a:cs typeface="Lora Bold"/>
                <a:sym typeface="Lora Bold"/>
              </a:rPr>
              <a:t>PROJECT OVERVIEW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4085346" y="5428920"/>
            <a:ext cx="491254" cy="438838"/>
          </a:xfrm>
          <a:custGeom>
            <a:avLst/>
            <a:gdLst/>
            <a:ahLst/>
            <a:cxnLst/>
            <a:rect r="r" b="b" t="t" l="l"/>
            <a:pathLst>
              <a:path h="438838" w="491254">
                <a:moveTo>
                  <a:pt x="0" y="0"/>
                </a:moveTo>
                <a:lnTo>
                  <a:pt x="491253" y="0"/>
                </a:lnTo>
                <a:lnTo>
                  <a:pt x="491253" y="438838"/>
                </a:lnTo>
                <a:lnTo>
                  <a:pt x="0" y="4388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01715">
            <a:off x="7275695" y="9295950"/>
            <a:ext cx="1450030" cy="1130633"/>
          </a:xfrm>
          <a:custGeom>
            <a:avLst/>
            <a:gdLst/>
            <a:ahLst/>
            <a:cxnLst/>
            <a:rect r="r" b="b" t="t" l="l"/>
            <a:pathLst>
              <a:path h="1130633" w="1450030">
                <a:moveTo>
                  <a:pt x="0" y="0"/>
                </a:moveTo>
                <a:lnTo>
                  <a:pt x="1450029" y="0"/>
                </a:lnTo>
                <a:lnTo>
                  <a:pt x="1450029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649553">
            <a:off x="16915649" y="2458102"/>
            <a:ext cx="1562518" cy="1289788"/>
          </a:xfrm>
          <a:custGeom>
            <a:avLst/>
            <a:gdLst/>
            <a:ahLst/>
            <a:cxnLst/>
            <a:rect r="r" b="b" t="t" l="l"/>
            <a:pathLst>
              <a:path h="1289788" w="1562518">
                <a:moveTo>
                  <a:pt x="0" y="0"/>
                </a:moveTo>
                <a:lnTo>
                  <a:pt x="1562518" y="0"/>
                </a:lnTo>
                <a:lnTo>
                  <a:pt x="1562518" y="1289788"/>
                </a:lnTo>
                <a:lnTo>
                  <a:pt x="0" y="12897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118492" y="-999804"/>
            <a:ext cx="4294383" cy="4114800"/>
          </a:xfrm>
          <a:custGeom>
            <a:avLst/>
            <a:gdLst/>
            <a:ahLst/>
            <a:cxnLst/>
            <a:rect r="r" b="b" t="t" l="l"/>
            <a:pathLst>
              <a:path h="4114800" w="4294383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15366916" y="7231994"/>
            <a:ext cx="4294383" cy="4114800"/>
          </a:xfrm>
          <a:custGeom>
            <a:avLst/>
            <a:gdLst/>
            <a:ahLst/>
            <a:cxnLst/>
            <a:rect r="r" b="b" t="t" l="l"/>
            <a:pathLst>
              <a:path h="4114800" w="4294383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736658" y="3676433"/>
            <a:ext cx="9254321" cy="1511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9"/>
              </a:lnSpc>
            </a:pPr>
            <a:r>
              <a:rPr lang="en-US" sz="3107">
                <a:solidFill>
                  <a:srgbClr val="433831"/>
                </a:solidFill>
                <a:latin typeface="Lora"/>
                <a:ea typeface="Lora"/>
                <a:cs typeface="Lora"/>
                <a:sym typeface="Lora"/>
              </a:rPr>
              <a:t>an AI-integrated web app that acts as a virtual emotional support friend and</a:t>
            </a:r>
          </a:p>
          <a:p>
            <a:pPr algn="l">
              <a:lnSpc>
                <a:spcPts val="4039"/>
              </a:lnSpc>
            </a:pPr>
            <a:r>
              <a:rPr lang="en-US" sz="3107">
                <a:solidFill>
                  <a:srgbClr val="433831"/>
                </a:solidFill>
                <a:latin typeface="Lora"/>
                <a:ea typeface="Lora"/>
                <a:cs typeface="Lora"/>
                <a:sym typeface="Lora"/>
              </a:rPr>
              <a:t>productivity assistant.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36658" y="5384623"/>
            <a:ext cx="9500368" cy="3018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9"/>
              </a:lnSpc>
            </a:pPr>
            <a:r>
              <a:rPr lang="en-US" sz="3107">
                <a:solidFill>
                  <a:srgbClr val="433831"/>
                </a:solidFill>
                <a:latin typeface="Lora"/>
                <a:ea typeface="Lora"/>
                <a:cs typeface="Lora"/>
                <a:sym typeface="Lora"/>
              </a:rPr>
              <a:t>Functionality:</a:t>
            </a:r>
          </a:p>
          <a:p>
            <a:pPr algn="l" marL="670886" indent="-335443" lvl="1">
              <a:lnSpc>
                <a:spcPts val="4039"/>
              </a:lnSpc>
              <a:buFont typeface="Arial"/>
              <a:buChar char="•"/>
            </a:pPr>
            <a:r>
              <a:rPr lang="en-US" sz="3107">
                <a:solidFill>
                  <a:srgbClr val="433831"/>
                </a:solidFill>
                <a:latin typeface="Lora"/>
                <a:ea typeface="Lora"/>
                <a:cs typeface="Lora"/>
                <a:sym typeface="Lora"/>
              </a:rPr>
              <a:t>AI chatbot for conversations and discussions, getting support and motivation</a:t>
            </a:r>
          </a:p>
          <a:p>
            <a:pPr algn="l" marL="670886" indent="-335443" lvl="1">
              <a:lnSpc>
                <a:spcPts val="4039"/>
              </a:lnSpc>
              <a:buFont typeface="Arial"/>
              <a:buChar char="•"/>
            </a:pPr>
            <a:r>
              <a:rPr lang="en-US" sz="3107">
                <a:solidFill>
                  <a:srgbClr val="433831"/>
                </a:solidFill>
                <a:latin typeface="Lora"/>
                <a:ea typeface="Lora"/>
                <a:cs typeface="Lora"/>
                <a:sym typeface="Lora"/>
              </a:rPr>
              <a:t>Automatic smart to-do list with minimal input</a:t>
            </a:r>
          </a:p>
          <a:p>
            <a:pPr algn="l" marL="670886" indent="-335443" lvl="1">
              <a:lnSpc>
                <a:spcPts val="4039"/>
              </a:lnSpc>
              <a:buFont typeface="Arial"/>
              <a:buChar char="•"/>
            </a:pPr>
            <a:r>
              <a:rPr lang="en-US" sz="3107">
                <a:solidFill>
                  <a:srgbClr val="433831"/>
                </a:solidFill>
                <a:latin typeface="Lora"/>
                <a:ea typeface="Lora"/>
                <a:cs typeface="Lora"/>
                <a:sym typeface="Lora"/>
              </a:rPr>
              <a:t>Includes a calendar, notifications, daily check-ins, and a Pomodoro timer with calming sounds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623870">
            <a:off x="-481708" y="9017950"/>
            <a:ext cx="7315200" cy="2538101"/>
          </a:xfrm>
          <a:custGeom>
            <a:avLst/>
            <a:gdLst/>
            <a:ahLst/>
            <a:cxnLst/>
            <a:rect r="r" b="b" t="t" l="l"/>
            <a:pathLst>
              <a:path h="2538101" w="7315200">
                <a:moveTo>
                  <a:pt x="0" y="0"/>
                </a:moveTo>
                <a:lnTo>
                  <a:pt x="7315200" y="0"/>
                </a:lnTo>
                <a:lnTo>
                  <a:pt x="7315200" y="2538100"/>
                </a:lnTo>
                <a:lnTo>
                  <a:pt x="0" y="2538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847031" y="-835369"/>
            <a:ext cx="1263987" cy="126398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solidFill>
                <a:srgbClr val="A17A6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88983">
            <a:off x="11944969" y="-1077446"/>
            <a:ext cx="7315200" cy="2538101"/>
          </a:xfrm>
          <a:custGeom>
            <a:avLst/>
            <a:gdLst/>
            <a:ahLst/>
            <a:cxnLst/>
            <a:rect r="r" b="b" t="t" l="l"/>
            <a:pathLst>
              <a:path h="2538101" w="7315200">
                <a:moveTo>
                  <a:pt x="0" y="0"/>
                </a:moveTo>
                <a:lnTo>
                  <a:pt x="7315200" y="0"/>
                </a:lnTo>
                <a:lnTo>
                  <a:pt x="7315200" y="2538101"/>
                </a:lnTo>
                <a:lnTo>
                  <a:pt x="0" y="25381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915029"/>
            <a:ext cx="491254" cy="438838"/>
          </a:xfrm>
          <a:custGeom>
            <a:avLst/>
            <a:gdLst/>
            <a:ahLst/>
            <a:cxnLst/>
            <a:rect r="r" b="b" t="t" l="l"/>
            <a:pathLst>
              <a:path h="438838" w="491254">
                <a:moveTo>
                  <a:pt x="0" y="0"/>
                </a:moveTo>
                <a:lnTo>
                  <a:pt x="491254" y="0"/>
                </a:lnTo>
                <a:lnTo>
                  <a:pt x="491254" y="438838"/>
                </a:lnTo>
                <a:lnTo>
                  <a:pt x="0" y="4388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719610" y="1483398"/>
            <a:ext cx="6851266" cy="756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761"/>
              </a:lnSpc>
              <a:spcBef>
                <a:spcPct val="0"/>
              </a:spcBef>
            </a:pPr>
            <a:r>
              <a:rPr lang="en-US" b="true" sz="5704">
                <a:solidFill>
                  <a:srgbClr val="5B4F47"/>
                </a:solidFill>
                <a:latin typeface="Lora Bold"/>
                <a:ea typeface="Lora Bold"/>
                <a:cs typeface="Lora Bold"/>
                <a:sym typeface="Lora Bold"/>
              </a:rPr>
              <a:t>TECHNOLOGIES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001715">
            <a:off x="7275695" y="9295950"/>
            <a:ext cx="1450030" cy="1130633"/>
          </a:xfrm>
          <a:custGeom>
            <a:avLst/>
            <a:gdLst/>
            <a:ahLst/>
            <a:cxnLst/>
            <a:rect r="r" b="b" t="t" l="l"/>
            <a:pathLst>
              <a:path h="1130633" w="1450030">
                <a:moveTo>
                  <a:pt x="0" y="0"/>
                </a:moveTo>
                <a:lnTo>
                  <a:pt x="1450029" y="0"/>
                </a:lnTo>
                <a:lnTo>
                  <a:pt x="1450029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49553">
            <a:off x="16915649" y="2458102"/>
            <a:ext cx="1562518" cy="1289788"/>
          </a:xfrm>
          <a:custGeom>
            <a:avLst/>
            <a:gdLst/>
            <a:ahLst/>
            <a:cxnLst/>
            <a:rect r="r" b="b" t="t" l="l"/>
            <a:pathLst>
              <a:path h="1289788" w="1562518">
                <a:moveTo>
                  <a:pt x="0" y="0"/>
                </a:moveTo>
                <a:lnTo>
                  <a:pt x="1562518" y="0"/>
                </a:lnTo>
                <a:lnTo>
                  <a:pt x="1562518" y="1289788"/>
                </a:lnTo>
                <a:lnTo>
                  <a:pt x="0" y="12897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118492" y="-999804"/>
            <a:ext cx="4294383" cy="4114800"/>
          </a:xfrm>
          <a:custGeom>
            <a:avLst/>
            <a:gdLst/>
            <a:ahLst/>
            <a:cxnLst/>
            <a:rect r="r" b="b" t="t" l="l"/>
            <a:pathLst>
              <a:path h="4114800" w="4294383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5339975" y="7054097"/>
            <a:ext cx="4294383" cy="4114800"/>
          </a:xfrm>
          <a:custGeom>
            <a:avLst/>
            <a:gdLst/>
            <a:ahLst/>
            <a:cxnLst/>
            <a:rect r="r" b="b" t="t" l="l"/>
            <a:pathLst>
              <a:path h="4114800" w="4294383">
                <a:moveTo>
                  <a:pt x="0" y="0"/>
                </a:moveTo>
                <a:lnTo>
                  <a:pt x="4294383" y="0"/>
                </a:lnTo>
                <a:lnTo>
                  <a:pt x="42943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80012" y="2936693"/>
            <a:ext cx="7850898" cy="810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9"/>
              </a:lnSpc>
            </a:pPr>
            <a:r>
              <a:rPr lang="en-US" sz="3107">
                <a:solidFill>
                  <a:srgbClr val="433831"/>
                </a:solidFill>
                <a:latin typeface="Lora"/>
                <a:ea typeface="Lora"/>
                <a:cs typeface="Lora"/>
                <a:sym typeface="Lora"/>
              </a:rPr>
              <a:t>Frontend: HTML5, CSS3, JavaScript</a:t>
            </a:r>
          </a:p>
          <a:p>
            <a:pPr algn="l">
              <a:lnSpc>
                <a:spcPts val="4039"/>
              </a:lnSpc>
            </a:pPr>
          </a:p>
          <a:p>
            <a:pPr algn="l">
              <a:lnSpc>
                <a:spcPts val="4039"/>
              </a:lnSpc>
            </a:pPr>
            <a:r>
              <a:rPr lang="en-US" sz="3107">
                <a:solidFill>
                  <a:srgbClr val="433831"/>
                </a:solidFill>
                <a:latin typeface="Lora"/>
                <a:ea typeface="Lora"/>
                <a:cs typeface="Lora"/>
                <a:sym typeface="Lora"/>
              </a:rPr>
              <a:t>Chatbot: Anthropic’s Claude API</a:t>
            </a:r>
          </a:p>
          <a:p>
            <a:pPr algn="l">
              <a:lnSpc>
                <a:spcPts val="4039"/>
              </a:lnSpc>
            </a:pPr>
          </a:p>
          <a:p>
            <a:pPr algn="l">
              <a:lnSpc>
                <a:spcPts val="4039"/>
              </a:lnSpc>
            </a:pPr>
            <a:r>
              <a:rPr lang="en-US" sz="3107">
                <a:solidFill>
                  <a:srgbClr val="433831"/>
                </a:solidFill>
                <a:latin typeface="Lora"/>
                <a:ea typeface="Lora"/>
                <a:cs typeface="Lora"/>
                <a:sym typeface="Lora"/>
              </a:rPr>
              <a:t>AI Logic: JavaScript-based prompts</a:t>
            </a:r>
          </a:p>
          <a:p>
            <a:pPr algn="l">
              <a:lnSpc>
                <a:spcPts val="4039"/>
              </a:lnSpc>
            </a:pPr>
          </a:p>
          <a:p>
            <a:pPr algn="l">
              <a:lnSpc>
                <a:spcPts val="4039"/>
              </a:lnSpc>
            </a:pPr>
            <a:r>
              <a:rPr lang="en-US" sz="3107">
                <a:solidFill>
                  <a:srgbClr val="433831"/>
                </a:solidFill>
                <a:latin typeface="Lora"/>
                <a:ea typeface="Lora"/>
                <a:cs typeface="Lora"/>
                <a:sym typeface="Lora"/>
              </a:rPr>
              <a:t>Calendar UI: Custom JS calendar</a:t>
            </a:r>
          </a:p>
          <a:p>
            <a:pPr algn="l">
              <a:lnSpc>
                <a:spcPts val="4039"/>
              </a:lnSpc>
            </a:pPr>
          </a:p>
          <a:p>
            <a:pPr algn="l">
              <a:lnSpc>
                <a:spcPts val="4039"/>
              </a:lnSpc>
            </a:pPr>
            <a:r>
              <a:rPr lang="en-US" sz="3107">
                <a:solidFill>
                  <a:srgbClr val="433831"/>
                </a:solidFill>
                <a:latin typeface="Lora"/>
                <a:ea typeface="Lora"/>
                <a:cs typeface="Lora"/>
                <a:sym typeface="Lora"/>
              </a:rPr>
              <a:t>Notifications: Web Notifications API</a:t>
            </a:r>
          </a:p>
          <a:p>
            <a:pPr algn="l">
              <a:lnSpc>
                <a:spcPts val="4039"/>
              </a:lnSpc>
            </a:pPr>
          </a:p>
          <a:p>
            <a:pPr algn="l">
              <a:lnSpc>
                <a:spcPts val="4039"/>
              </a:lnSpc>
            </a:pPr>
            <a:r>
              <a:rPr lang="en-US" sz="3107">
                <a:solidFill>
                  <a:srgbClr val="433831"/>
                </a:solidFill>
                <a:latin typeface="Lora"/>
                <a:ea typeface="Lora"/>
                <a:cs typeface="Lora"/>
                <a:sym typeface="Lora"/>
              </a:rPr>
              <a:t>Timer UI: Custom JS Pomodoro</a:t>
            </a:r>
          </a:p>
          <a:p>
            <a:pPr algn="l">
              <a:lnSpc>
                <a:spcPts val="4039"/>
              </a:lnSpc>
            </a:pPr>
          </a:p>
          <a:p>
            <a:pPr algn="l">
              <a:lnSpc>
                <a:spcPts val="4039"/>
              </a:lnSpc>
            </a:pPr>
            <a:r>
              <a:rPr lang="en-US" sz="3107">
                <a:solidFill>
                  <a:srgbClr val="433831"/>
                </a:solidFill>
                <a:latin typeface="Lora"/>
                <a:ea typeface="Lora"/>
                <a:cs typeface="Lora"/>
                <a:sym typeface="Lora"/>
              </a:rPr>
              <a:t>Database: Firebase</a:t>
            </a:r>
          </a:p>
          <a:p>
            <a:pPr algn="l">
              <a:lnSpc>
                <a:spcPts val="4039"/>
              </a:lnSpc>
            </a:pPr>
          </a:p>
          <a:p>
            <a:pPr algn="l" marL="0" indent="0" lvl="0">
              <a:lnSpc>
                <a:spcPts val="403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039"/>
              </a:lnSpc>
              <a:spcBef>
                <a:spcPct val="0"/>
              </a:spcBef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623870">
            <a:off x="-481708" y="9017950"/>
            <a:ext cx="7315200" cy="2538101"/>
          </a:xfrm>
          <a:custGeom>
            <a:avLst/>
            <a:gdLst/>
            <a:ahLst/>
            <a:cxnLst/>
            <a:rect r="r" b="b" t="t" l="l"/>
            <a:pathLst>
              <a:path h="2538101" w="7315200">
                <a:moveTo>
                  <a:pt x="0" y="0"/>
                </a:moveTo>
                <a:lnTo>
                  <a:pt x="7315200" y="0"/>
                </a:lnTo>
                <a:lnTo>
                  <a:pt x="7315200" y="2538100"/>
                </a:lnTo>
                <a:lnTo>
                  <a:pt x="0" y="2538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6847031" y="-835369"/>
            <a:ext cx="1263987" cy="126398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solidFill>
                <a:srgbClr val="A17A6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88983">
            <a:off x="11944969" y="-1077446"/>
            <a:ext cx="7315200" cy="2538101"/>
          </a:xfrm>
          <a:custGeom>
            <a:avLst/>
            <a:gdLst/>
            <a:ahLst/>
            <a:cxnLst/>
            <a:rect r="r" b="b" t="t" l="l"/>
            <a:pathLst>
              <a:path h="2538101" w="7315200">
                <a:moveTo>
                  <a:pt x="0" y="0"/>
                </a:moveTo>
                <a:lnTo>
                  <a:pt x="7315200" y="0"/>
                </a:lnTo>
                <a:lnTo>
                  <a:pt x="7315200" y="2538101"/>
                </a:lnTo>
                <a:lnTo>
                  <a:pt x="0" y="25381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01715">
            <a:off x="7275695" y="9295950"/>
            <a:ext cx="1450030" cy="1130633"/>
          </a:xfrm>
          <a:custGeom>
            <a:avLst/>
            <a:gdLst/>
            <a:ahLst/>
            <a:cxnLst/>
            <a:rect r="r" b="b" t="t" l="l"/>
            <a:pathLst>
              <a:path h="1130633" w="1450030">
                <a:moveTo>
                  <a:pt x="0" y="0"/>
                </a:moveTo>
                <a:lnTo>
                  <a:pt x="1450029" y="0"/>
                </a:lnTo>
                <a:lnTo>
                  <a:pt x="1450029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49553">
            <a:off x="16915649" y="2458102"/>
            <a:ext cx="1562518" cy="1289788"/>
          </a:xfrm>
          <a:custGeom>
            <a:avLst/>
            <a:gdLst/>
            <a:ahLst/>
            <a:cxnLst/>
            <a:rect r="r" b="b" t="t" l="l"/>
            <a:pathLst>
              <a:path h="1289788" w="1562518">
                <a:moveTo>
                  <a:pt x="0" y="0"/>
                </a:moveTo>
                <a:lnTo>
                  <a:pt x="1562518" y="0"/>
                </a:lnTo>
                <a:lnTo>
                  <a:pt x="1562518" y="1289788"/>
                </a:lnTo>
                <a:lnTo>
                  <a:pt x="0" y="1289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118492" y="-999804"/>
            <a:ext cx="4294383" cy="4114800"/>
          </a:xfrm>
          <a:custGeom>
            <a:avLst/>
            <a:gdLst/>
            <a:ahLst/>
            <a:cxnLst/>
            <a:rect r="r" b="b" t="t" l="l"/>
            <a:pathLst>
              <a:path h="4114800" w="4294383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5339975" y="7200900"/>
            <a:ext cx="4294383" cy="4114800"/>
          </a:xfrm>
          <a:custGeom>
            <a:avLst/>
            <a:gdLst/>
            <a:ahLst/>
            <a:cxnLst/>
            <a:rect r="r" b="b" t="t" l="l"/>
            <a:pathLst>
              <a:path h="4114800" w="4294383">
                <a:moveTo>
                  <a:pt x="0" y="0"/>
                </a:moveTo>
                <a:lnTo>
                  <a:pt x="4294383" y="0"/>
                </a:lnTo>
                <a:lnTo>
                  <a:pt x="42943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23870">
            <a:off x="-481708" y="9017950"/>
            <a:ext cx="7315200" cy="2538101"/>
          </a:xfrm>
          <a:custGeom>
            <a:avLst/>
            <a:gdLst/>
            <a:ahLst/>
            <a:cxnLst/>
            <a:rect r="r" b="b" t="t" l="l"/>
            <a:pathLst>
              <a:path h="2538101" w="7315200">
                <a:moveTo>
                  <a:pt x="0" y="0"/>
                </a:moveTo>
                <a:lnTo>
                  <a:pt x="7315200" y="0"/>
                </a:lnTo>
                <a:lnTo>
                  <a:pt x="7315200" y="2538100"/>
                </a:lnTo>
                <a:lnTo>
                  <a:pt x="0" y="2538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847031" y="-835369"/>
            <a:ext cx="1263987" cy="126398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solidFill>
                <a:srgbClr val="A17A6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417197" y="2113630"/>
            <a:ext cx="13453605" cy="6059740"/>
          </a:xfrm>
          <a:custGeom>
            <a:avLst/>
            <a:gdLst/>
            <a:ahLst/>
            <a:cxnLst/>
            <a:rect r="r" b="b" t="t" l="l"/>
            <a:pathLst>
              <a:path h="6059740" w="13453605">
                <a:moveTo>
                  <a:pt x="0" y="0"/>
                </a:moveTo>
                <a:lnTo>
                  <a:pt x="13453606" y="0"/>
                </a:lnTo>
                <a:lnTo>
                  <a:pt x="13453606" y="6059740"/>
                </a:lnTo>
                <a:lnTo>
                  <a:pt x="0" y="605974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995732" y="514342"/>
            <a:ext cx="2296535" cy="576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425"/>
              </a:lnSpc>
              <a:spcBef>
                <a:spcPct val="0"/>
              </a:spcBef>
            </a:pPr>
            <a:r>
              <a:rPr lang="en-US" b="true" sz="4381">
                <a:solidFill>
                  <a:srgbClr val="5B4F47"/>
                </a:solidFill>
                <a:latin typeface="Lora Bold"/>
                <a:ea typeface="Lora Bold"/>
                <a:cs typeface="Lora Bold"/>
                <a:sym typeface="Lora Bold"/>
              </a:rPr>
              <a:t>DESIGN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88983">
            <a:off x="11944969" y="-1077446"/>
            <a:ext cx="7315200" cy="2538101"/>
          </a:xfrm>
          <a:custGeom>
            <a:avLst/>
            <a:gdLst/>
            <a:ahLst/>
            <a:cxnLst/>
            <a:rect r="r" b="b" t="t" l="l"/>
            <a:pathLst>
              <a:path h="2538101" w="7315200">
                <a:moveTo>
                  <a:pt x="0" y="0"/>
                </a:moveTo>
                <a:lnTo>
                  <a:pt x="7315200" y="0"/>
                </a:lnTo>
                <a:lnTo>
                  <a:pt x="7315200" y="2538101"/>
                </a:lnTo>
                <a:lnTo>
                  <a:pt x="0" y="25381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01715">
            <a:off x="7275695" y="9295950"/>
            <a:ext cx="1450030" cy="1130633"/>
          </a:xfrm>
          <a:custGeom>
            <a:avLst/>
            <a:gdLst/>
            <a:ahLst/>
            <a:cxnLst/>
            <a:rect r="r" b="b" t="t" l="l"/>
            <a:pathLst>
              <a:path h="1130633" w="1450030">
                <a:moveTo>
                  <a:pt x="0" y="0"/>
                </a:moveTo>
                <a:lnTo>
                  <a:pt x="1450029" y="0"/>
                </a:lnTo>
                <a:lnTo>
                  <a:pt x="1450029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49553">
            <a:off x="16915649" y="2458102"/>
            <a:ext cx="1562518" cy="1289788"/>
          </a:xfrm>
          <a:custGeom>
            <a:avLst/>
            <a:gdLst/>
            <a:ahLst/>
            <a:cxnLst/>
            <a:rect r="r" b="b" t="t" l="l"/>
            <a:pathLst>
              <a:path h="1289788" w="1562518">
                <a:moveTo>
                  <a:pt x="0" y="0"/>
                </a:moveTo>
                <a:lnTo>
                  <a:pt x="1562518" y="0"/>
                </a:lnTo>
                <a:lnTo>
                  <a:pt x="1562518" y="1289788"/>
                </a:lnTo>
                <a:lnTo>
                  <a:pt x="0" y="1289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118492" y="-999804"/>
            <a:ext cx="4294383" cy="4114800"/>
          </a:xfrm>
          <a:custGeom>
            <a:avLst/>
            <a:gdLst/>
            <a:ahLst/>
            <a:cxnLst/>
            <a:rect r="r" b="b" t="t" l="l"/>
            <a:pathLst>
              <a:path h="4114800" w="4294383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5339975" y="7200900"/>
            <a:ext cx="4294383" cy="4114800"/>
          </a:xfrm>
          <a:custGeom>
            <a:avLst/>
            <a:gdLst/>
            <a:ahLst/>
            <a:cxnLst/>
            <a:rect r="r" b="b" t="t" l="l"/>
            <a:pathLst>
              <a:path h="4114800" w="4294383">
                <a:moveTo>
                  <a:pt x="0" y="0"/>
                </a:moveTo>
                <a:lnTo>
                  <a:pt x="4294383" y="0"/>
                </a:lnTo>
                <a:lnTo>
                  <a:pt x="42943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23870">
            <a:off x="-481708" y="9017950"/>
            <a:ext cx="7315200" cy="2538101"/>
          </a:xfrm>
          <a:custGeom>
            <a:avLst/>
            <a:gdLst/>
            <a:ahLst/>
            <a:cxnLst/>
            <a:rect r="r" b="b" t="t" l="l"/>
            <a:pathLst>
              <a:path h="2538101" w="7315200">
                <a:moveTo>
                  <a:pt x="0" y="0"/>
                </a:moveTo>
                <a:lnTo>
                  <a:pt x="7315200" y="0"/>
                </a:lnTo>
                <a:lnTo>
                  <a:pt x="7315200" y="2538100"/>
                </a:lnTo>
                <a:lnTo>
                  <a:pt x="0" y="2538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847031" y="-835369"/>
            <a:ext cx="1263987" cy="126398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solidFill>
                <a:srgbClr val="A17A6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418106" y="2117902"/>
            <a:ext cx="13451787" cy="6051196"/>
          </a:xfrm>
          <a:custGeom>
            <a:avLst/>
            <a:gdLst/>
            <a:ahLst/>
            <a:cxnLst/>
            <a:rect r="r" b="b" t="t" l="l"/>
            <a:pathLst>
              <a:path h="6051196" w="13451787">
                <a:moveTo>
                  <a:pt x="0" y="0"/>
                </a:moveTo>
                <a:lnTo>
                  <a:pt x="13451788" y="0"/>
                </a:lnTo>
                <a:lnTo>
                  <a:pt x="13451788" y="6051196"/>
                </a:lnTo>
                <a:lnTo>
                  <a:pt x="0" y="605119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995732" y="514342"/>
            <a:ext cx="2296535" cy="576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425"/>
              </a:lnSpc>
              <a:spcBef>
                <a:spcPct val="0"/>
              </a:spcBef>
            </a:pPr>
            <a:r>
              <a:rPr lang="en-US" b="true" sz="4381">
                <a:solidFill>
                  <a:srgbClr val="5B4F47"/>
                </a:solidFill>
                <a:latin typeface="Lora Bold"/>
                <a:ea typeface="Lora Bold"/>
                <a:cs typeface="Lora Bold"/>
                <a:sym typeface="Lora Bold"/>
              </a:rPr>
              <a:t>DESIGN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88983">
            <a:off x="11944969" y="-1077446"/>
            <a:ext cx="7315200" cy="2538101"/>
          </a:xfrm>
          <a:custGeom>
            <a:avLst/>
            <a:gdLst/>
            <a:ahLst/>
            <a:cxnLst/>
            <a:rect r="r" b="b" t="t" l="l"/>
            <a:pathLst>
              <a:path h="2538101" w="7315200">
                <a:moveTo>
                  <a:pt x="0" y="0"/>
                </a:moveTo>
                <a:lnTo>
                  <a:pt x="7315200" y="0"/>
                </a:lnTo>
                <a:lnTo>
                  <a:pt x="7315200" y="2538101"/>
                </a:lnTo>
                <a:lnTo>
                  <a:pt x="0" y="25381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01715">
            <a:off x="7275695" y="9295950"/>
            <a:ext cx="1450030" cy="1130633"/>
          </a:xfrm>
          <a:custGeom>
            <a:avLst/>
            <a:gdLst/>
            <a:ahLst/>
            <a:cxnLst/>
            <a:rect r="r" b="b" t="t" l="l"/>
            <a:pathLst>
              <a:path h="1130633" w="1450030">
                <a:moveTo>
                  <a:pt x="0" y="0"/>
                </a:moveTo>
                <a:lnTo>
                  <a:pt x="1450029" y="0"/>
                </a:lnTo>
                <a:lnTo>
                  <a:pt x="1450029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49553">
            <a:off x="16915649" y="2458102"/>
            <a:ext cx="1562518" cy="1289788"/>
          </a:xfrm>
          <a:custGeom>
            <a:avLst/>
            <a:gdLst/>
            <a:ahLst/>
            <a:cxnLst/>
            <a:rect r="r" b="b" t="t" l="l"/>
            <a:pathLst>
              <a:path h="1289788" w="1562518">
                <a:moveTo>
                  <a:pt x="0" y="0"/>
                </a:moveTo>
                <a:lnTo>
                  <a:pt x="1562518" y="0"/>
                </a:lnTo>
                <a:lnTo>
                  <a:pt x="1562518" y="1289788"/>
                </a:lnTo>
                <a:lnTo>
                  <a:pt x="0" y="1289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118492" y="-999804"/>
            <a:ext cx="4294383" cy="4114800"/>
          </a:xfrm>
          <a:custGeom>
            <a:avLst/>
            <a:gdLst/>
            <a:ahLst/>
            <a:cxnLst/>
            <a:rect r="r" b="b" t="t" l="l"/>
            <a:pathLst>
              <a:path h="4114800" w="4294383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5339975" y="7200900"/>
            <a:ext cx="4294383" cy="4114800"/>
          </a:xfrm>
          <a:custGeom>
            <a:avLst/>
            <a:gdLst/>
            <a:ahLst/>
            <a:cxnLst/>
            <a:rect r="r" b="b" t="t" l="l"/>
            <a:pathLst>
              <a:path h="4114800" w="4294383">
                <a:moveTo>
                  <a:pt x="0" y="0"/>
                </a:moveTo>
                <a:lnTo>
                  <a:pt x="4294383" y="0"/>
                </a:lnTo>
                <a:lnTo>
                  <a:pt x="42943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23870">
            <a:off x="-481708" y="9017950"/>
            <a:ext cx="7315200" cy="2538101"/>
          </a:xfrm>
          <a:custGeom>
            <a:avLst/>
            <a:gdLst/>
            <a:ahLst/>
            <a:cxnLst/>
            <a:rect r="r" b="b" t="t" l="l"/>
            <a:pathLst>
              <a:path h="2538101" w="7315200">
                <a:moveTo>
                  <a:pt x="0" y="0"/>
                </a:moveTo>
                <a:lnTo>
                  <a:pt x="7315200" y="0"/>
                </a:lnTo>
                <a:lnTo>
                  <a:pt x="7315200" y="2538100"/>
                </a:lnTo>
                <a:lnTo>
                  <a:pt x="0" y="2538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847031" y="-835369"/>
            <a:ext cx="1263987" cy="126398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solidFill>
                <a:srgbClr val="A17A6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415389" y="1824753"/>
            <a:ext cx="13457222" cy="6637494"/>
          </a:xfrm>
          <a:custGeom>
            <a:avLst/>
            <a:gdLst/>
            <a:ahLst/>
            <a:cxnLst/>
            <a:rect r="r" b="b" t="t" l="l"/>
            <a:pathLst>
              <a:path h="6637494" w="13457222">
                <a:moveTo>
                  <a:pt x="0" y="0"/>
                </a:moveTo>
                <a:lnTo>
                  <a:pt x="13457222" y="0"/>
                </a:lnTo>
                <a:lnTo>
                  <a:pt x="13457222" y="6637494"/>
                </a:lnTo>
                <a:lnTo>
                  <a:pt x="0" y="66374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995732" y="514342"/>
            <a:ext cx="2296535" cy="576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425"/>
              </a:lnSpc>
              <a:spcBef>
                <a:spcPct val="0"/>
              </a:spcBef>
            </a:pPr>
            <a:r>
              <a:rPr lang="en-US" b="true" sz="4381">
                <a:solidFill>
                  <a:srgbClr val="5B4F47"/>
                </a:solidFill>
                <a:latin typeface="Lora Bold"/>
                <a:ea typeface="Lora Bold"/>
                <a:cs typeface="Lora Bold"/>
                <a:sym typeface="Lora Bold"/>
              </a:rPr>
              <a:t>CODE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88983">
            <a:off x="11944969" y="-1077446"/>
            <a:ext cx="7315200" cy="2538101"/>
          </a:xfrm>
          <a:custGeom>
            <a:avLst/>
            <a:gdLst/>
            <a:ahLst/>
            <a:cxnLst/>
            <a:rect r="r" b="b" t="t" l="l"/>
            <a:pathLst>
              <a:path h="2538101" w="7315200">
                <a:moveTo>
                  <a:pt x="0" y="0"/>
                </a:moveTo>
                <a:lnTo>
                  <a:pt x="7315200" y="0"/>
                </a:lnTo>
                <a:lnTo>
                  <a:pt x="7315200" y="2538101"/>
                </a:lnTo>
                <a:lnTo>
                  <a:pt x="0" y="25381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01715">
            <a:off x="7275695" y="9295950"/>
            <a:ext cx="1450030" cy="1130633"/>
          </a:xfrm>
          <a:custGeom>
            <a:avLst/>
            <a:gdLst/>
            <a:ahLst/>
            <a:cxnLst/>
            <a:rect r="r" b="b" t="t" l="l"/>
            <a:pathLst>
              <a:path h="1130633" w="1450030">
                <a:moveTo>
                  <a:pt x="0" y="0"/>
                </a:moveTo>
                <a:lnTo>
                  <a:pt x="1450029" y="0"/>
                </a:lnTo>
                <a:lnTo>
                  <a:pt x="1450029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49553">
            <a:off x="16915649" y="2458102"/>
            <a:ext cx="1562518" cy="1289788"/>
          </a:xfrm>
          <a:custGeom>
            <a:avLst/>
            <a:gdLst/>
            <a:ahLst/>
            <a:cxnLst/>
            <a:rect r="r" b="b" t="t" l="l"/>
            <a:pathLst>
              <a:path h="1289788" w="1562518">
                <a:moveTo>
                  <a:pt x="0" y="0"/>
                </a:moveTo>
                <a:lnTo>
                  <a:pt x="1562518" y="0"/>
                </a:lnTo>
                <a:lnTo>
                  <a:pt x="1562518" y="1289788"/>
                </a:lnTo>
                <a:lnTo>
                  <a:pt x="0" y="1289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118492" y="-999804"/>
            <a:ext cx="4294383" cy="4114800"/>
          </a:xfrm>
          <a:custGeom>
            <a:avLst/>
            <a:gdLst/>
            <a:ahLst/>
            <a:cxnLst/>
            <a:rect r="r" b="b" t="t" l="l"/>
            <a:pathLst>
              <a:path h="4114800" w="4294383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5339975" y="7200900"/>
            <a:ext cx="4294383" cy="4114800"/>
          </a:xfrm>
          <a:custGeom>
            <a:avLst/>
            <a:gdLst/>
            <a:ahLst/>
            <a:cxnLst/>
            <a:rect r="r" b="b" t="t" l="l"/>
            <a:pathLst>
              <a:path h="4114800" w="4294383">
                <a:moveTo>
                  <a:pt x="0" y="0"/>
                </a:moveTo>
                <a:lnTo>
                  <a:pt x="4294383" y="0"/>
                </a:lnTo>
                <a:lnTo>
                  <a:pt x="42943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23870">
            <a:off x="-481708" y="9017950"/>
            <a:ext cx="7315200" cy="2538101"/>
          </a:xfrm>
          <a:custGeom>
            <a:avLst/>
            <a:gdLst/>
            <a:ahLst/>
            <a:cxnLst/>
            <a:rect r="r" b="b" t="t" l="l"/>
            <a:pathLst>
              <a:path h="2538101" w="7315200">
                <a:moveTo>
                  <a:pt x="0" y="0"/>
                </a:moveTo>
                <a:lnTo>
                  <a:pt x="7315200" y="0"/>
                </a:lnTo>
                <a:lnTo>
                  <a:pt x="7315200" y="2538100"/>
                </a:lnTo>
                <a:lnTo>
                  <a:pt x="0" y="2538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847031" y="-835369"/>
            <a:ext cx="1263987" cy="126398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solidFill>
                <a:srgbClr val="A17A6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415389" y="1768681"/>
            <a:ext cx="13457222" cy="6749638"/>
          </a:xfrm>
          <a:custGeom>
            <a:avLst/>
            <a:gdLst/>
            <a:ahLst/>
            <a:cxnLst/>
            <a:rect r="r" b="b" t="t" l="l"/>
            <a:pathLst>
              <a:path h="6749638" w="13457222">
                <a:moveTo>
                  <a:pt x="0" y="0"/>
                </a:moveTo>
                <a:lnTo>
                  <a:pt x="13457222" y="0"/>
                </a:lnTo>
                <a:lnTo>
                  <a:pt x="13457222" y="6749638"/>
                </a:lnTo>
                <a:lnTo>
                  <a:pt x="0" y="674963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995732" y="514342"/>
            <a:ext cx="2296535" cy="576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425"/>
              </a:lnSpc>
              <a:spcBef>
                <a:spcPct val="0"/>
              </a:spcBef>
            </a:pPr>
            <a:r>
              <a:rPr lang="en-US" b="true" sz="4381">
                <a:solidFill>
                  <a:srgbClr val="5B4F47"/>
                </a:solidFill>
                <a:latin typeface="Lora Bold"/>
                <a:ea typeface="Lora Bold"/>
                <a:cs typeface="Lora Bold"/>
                <a:sym typeface="Lora Bold"/>
              </a:rPr>
              <a:t>CODE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88983">
            <a:off x="11944969" y="-1077446"/>
            <a:ext cx="7315200" cy="2538101"/>
          </a:xfrm>
          <a:custGeom>
            <a:avLst/>
            <a:gdLst/>
            <a:ahLst/>
            <a:cxnLst/>
            <a:rect r="r" b="b" t="t" l="l"/>
            <a:pathLst>
              <a:path h="2538101" w="7315200">
                <a:moveTo>
                  <a:pt x="0" y="0"/>
                </a:moveTo>
                <a:lnTo>
                  <a:pt x="7315200" y="0"/>
                </a:lnTo>
                <a:lnTo>
                  <a:pt x="7315200" y="2538101"/>
                </a:lnTo>
                <a:lnTo>
                  <a:pt x="0" y="25381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01715">
            <a:off x="7275695" y="9295950"/>
            <a:ext cx="1450030" cy="1130633"/>
          </a:xfrm>
          <a:custGeom>
            <a:avLst/>
            <a:gdLst/>
            <a:ahLst/>
            <a:cxnLst/>
            <a:rect r="r" b="b" t="t" l="l"/>
            <a:pathLst>
              <a:path h="1130633" w="1450030">
                <a:moveTo>
                  <a:pt x="0" y="0"/>
                </a:moveTo>
                <a:lnTo>
                  <a:pt x="1450029" y="0"/>
                </a:lnTo>
                <a:lnTo>
                  <a:pt x="1450029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49553">
            <a:off x="16915649" y="2458102"/>
            <a:ext cx="1562518" cy="1289788"/>
          </a:xfrm>
          <a:custGeom>
            <a:avLst/>
            <a:gdLst/>
            <a:ahLst/>
            <a:cxnLst/>
            <a:rect r="r" b="b" t="t" l="l"/>
            <a:pathLst>
              <a:path h="1289788" w="1562518">
                <a:moveTo>
                  <a:pt x="0" y="0"/>
                </a:moveTo>
                <a:lnTo>
                  <a:pt x="1562518" y="0"/>
                </a:lnTo>
                <a:lnTo>
                  <a:pt x="1562518" y="1289788"/>
                </a:lnTo>
                <a:lnTo>
                  <a:pt x="0" y="1289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118492" y="-999804"/>
            <a:ext cx="4294383" cy="4114800"/>
          </a:xfrm>
          <a:custGeom>
            <a:avLst/>
            <a:gdLst/>
            <a:ahLst/>
            <a:cxnLst/>
            <a:rect r="r" b="b" t="t" l="l"/>
            <a:pathLst>
              <a:path h="4114800" w="4294383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5339975" y="7200900"/>
            <a:ext cx="4294383" cy="4114800"/>
          </a:xfrm>
          <a:custGeom>
            <a:avLst/>
            <a:gdLst/>
            <a:ahLst/>
            <a:cxnLst/>
            <a:rect r="r" b="b" t="t" l="l"/>
            <a:pathLst>
              <a:path h="4114800" w="4294383">
                <a:moveTo>
                  <a:pt x="0" y="0"/>
                </a:moveTo>
                <a:lnTo>
                  <a:pt x="4294383" y="0"/>
                </a:lnTo>
                <a:lnTo>
                  <a:pt x="42943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23870">
            <a:off x="-481708" y="9017950"/>
            <a:ext cx="7315200" cy="2538101"/>
          </a:xfrm>
          <a:custGeom>
            <a:avLst/>
            <a:gdLst/>
            <a:ahLst/>
            <a:cxnLst/>
            <a:rect r="r" b="b" t="t" l="l"/>
            <a:pathLst>
              <a:path h="2538101" w="7315200">
                <a:moveTo>
                  <a:pt x="0" y="0"/>
                </a:moveTo>
                <a:lnTo>
                  <a:pt x="7315200" y="0"/>
                </a:lnTo>
                <a:lnTo>
                  <a:pt x="7315200" y="2538100"/>
                </a:lnTo>
                <a:lnTo>
                  <a:pt x="0" y="2538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847031" y="-835369"/>
            <a:ext cx="1263987" cy="126398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solidFill>
                <a:srgbClr val="A17A6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417197" y="2113630"/>
            <a:ext cx="13453605" cy="6059740"/>
          </a:xfrm>
          <a:custGeom>
            <a:avLst/>
            <a:gdLst/>
            <a:ahLst/>
            <a:cxnLst/>
            <a:rect r="r" b="b" t="t" l="l"/>
            <a:pathLst>
              <a:path h="6059740" w="13453605">
                <a:moveTo>
                  <a:pt x="0" y="0"/>
                </a:moveTo>
                <a:lnTo>
                  <a:pt x="13453606" y="0"/>
                </a:lnTo>
                <a:lnTo>
                  <a:pt x="13453606" y="6059740"/>
                </a:lnTo>
                <a:lnTo>
                  <a:pt x="0" y="605974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995732" y="514342"/>
            <a:ext cx="2296535" cy="576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425"/>
              </a:lnSpc>
              <a:spcBef>
                <a:spcPct val="0"/>
              </a:spcBef>
            </a:pPr>
            <a:r>
              <a:rPr lang="en-US" b="true" sz="4381">
                <a:solidFill>
                  <a:srgbClr val="5B4F47"/>
                </a:solidFill>
                <a:latin typeface="Lora Bold"/>
                <a:ea typeface="Lora Bold"/>
                <a:cs typeface="Lora Bold"/>
                <a:sym typeface="Lora Bold"/>
              </a:rPr>
              <a:t>DESIGN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88983">
            <a:off x="11944969" y="-1077446"/>
            <a:ext cx="7315200" cy="2538101"/>
          </a:xfrm>
          <a:custGeom>
            <a:avLst/>
            <a:gdLst/>
            <a:ahLst/>
            <a:cxnLst/>
            <a:rect r="r" b="b" t="t" l="l"/>
            <a:pathLst>
              <a:path h="2538101" w="7315200">
                <a:moveTo>
                  <a:pt x="0" y="0"/>
                </a:moveTo>
                <a:lnTo>
                  <a:pt x="7315200" y="0"/>
                </a:lnTo>
                <a:lnTo>
                  <a:pt x="7315200" y="2538101"/>
                </a:lnTo>
                <a:lnTo>
                  <a:pt x="0" y="25381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01715">
            <a:off x="7275695" y="9295950"/>
            <a:ext cx="1450030" cy="1130633"/>
          </a:xfrm>
          <a:custGeom>
            <a:avLst/>
            <a:gdLst/>
            <a:ahLst/>
            <a:cxnLst/>
            <a:rect r="r" b="b" t="t" l="l"/>
            <a:pathLst>
              <a:path h="1130633" w="1450030">
                <a:moveTo>
                  <a:pt x="0" y="0"/>
                </a:moveTo>
                <a:lnTo>
                  <a:pt x="1450029" y="0"/>
                </a:lnTo>
                <a:lnTo>
                  <a:pt x="1450029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49553">
            <a:off x="16915649" y="2458102"/>
            <a:ext cx="1562518" cy="1289788"/>
          </a:xfrm>
          <a:custGeom>
            <a:avLst/>
            <a:gdLst/>
            <a:ahLst/>
            <a:cxnLst/>
            <a:rect r="r" b="b" t="t" l="l"/>
            <a:pathLst>
              <a:path h="1289788" w="1562518">
                <a:moveTo>
                  <a:pt x="0" y="0"/>
                </a:moveTo>
                <a:lnTo>
                  <a:pt x="1562518" y="0"/>
                </a:lnTo>
                <a:lnTo>
                  <a:pt x="1562518" y="1289788"/>
                </a:lnTo>
                <a:lnTo>
                  <a:pt x="0" y="1289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118492" y="-999804"/>
            <a:ext cx="4294383" cy="4114800"/>
          </a:xfrm>
          <a:custGeom>
            <a:avLst/>
            <a:gdLst/>
            <a:ahLst/>
            <a:cxnLst/>
            <a:rect r="r" b="b" t="t" l="l"/>
            <a:pathLst>
              <a:path h="4114800" w="4294383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5339975" y="7200900"/>
            <a:ext cx="4294383" cy="4114800"/>
          </a:xfrm>
          <a:custGeom>
            <a:avLst/>
            <a:gdLst/>
            <a:ahLst/>
            <a:cxnLst/>
            <a:rect r="r" b="b" t="t" l="l"/>
            <a:pathLst>
              <a:path h="4114800" w="4294383">
                <a:moveTo>
                  <a:pt x="0" y="0"/>
                </a:moveTo>
                <a:lnTo>
                  <a:pt x="4294383" y="0"/>
                </a:lnTo>
                <a:lnTo>
                  <a:pt x="42943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23870">
            <a:off x="-481708" y="9017950"/>
            <a:ext cx="7315200" cy="2538101"/>
          </a:xfrm>
          <a:custGeom>
            <a:avLst/>
            <a:gdLst/>
            <a:ahLst/>
            <a:cxnLst/>
            <a:rect r="r" b="b" t="t" l="l"/>
            <a:pathLst>
              <a:path h="2538101" w="7315200">
                <a:moveTo>
                  <a:pt x="0" y="0"/>
                </a:moveTo>
                <a:lnTo>
                  <a:pt x="7315200" y="0"/>
                </a:lnTo>
                <a:lnTo>
                  <a:pt x="7315200" y="2538100"/>
                </a:lnTo>
                <a:lnTo>
                  <a:pt x="0" y="2538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847031" y="-835369"/>
            <a:ext cx="1263987" cy="126398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solidFill>
                <a:srgbClr val="A17A6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423163" y="2063852"/>
            <a:ext cx="13441673" cy="6159295"/>
          </a:xfrm>
          <a:custGeom>
            <a:avLst/>
            <a:gdLst/>
            <a:ahLst/>
            <a:cxnLst/>
            <a:rect r="r" b="b" t="t" l="l"/>
            <a:pathLst>
              <a:path h="6159295" w="13441673">
                <a:moveTo>
                  <a:pt x="0" y="0"/>
                </a:moveTo>
                <a:lnTo>
                  <a:pt x="13441674" y="0"/>
                </a:lnTo>
                <a:lnTo>
                  <a:pt x="13441674" y="6159296"/>
                </a:lnTo>
                <a:lnTo>
                  <a:pt x="0" y="615929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995732" y="514342"/>
            <a:ext cx="2296535" cy="576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425"/>
              </a:lnSpc>
              <a:spcBef>
                <a:spcPct val="0"/>
              </a:spcBef>
            </a:pPr>
            <a:r>
              <a:rPr lang="en-US" b="true" sz="4381">
                <a:solidFill>
                  <a:srgbClr val="5B4F47"/>
                </a:solidFill>
                <a:latin typeface="Lora Bold"/>
                <a:ea typeface="Lora Bold"/>
                <a:cs typeface="Lora Bold"/>
                <a:sym typeface="Lora Bold"/>
              </a:rPr>
              <a:t>DESIGN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DAGn8J1Kko4</dc:identifier>
  <dcterms:modified xsi:type="dcterms:W3CDTF">2011-08-01T06:04:30Z</dcterms:modified>
  <cp:revision>1</cp:revision>
  <dc:title>DOIT</dc:title>
</cp:coreProperties>
</file>